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ĐI HỌC ĐÚNG GIỜ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78561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học”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312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việc đi học đúng giờ mang lại lợi ích gì?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48545" r="13025" b="31966"/>
          <a:stretch/>
        </p:blipFill>
        <p:spPr bwMode="auto">
          <a:xfrm>
            <a:off x="0" y="2362200"/>
            <a:ext cx="9202592" cy="34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488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đi học đúng giờ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70402" r="20067" b="7377"/>
          <a:stretch/>
        </p:blipFill>
        <p:spPr bwMode="auto">
          <a:xfrm>
            <a:off x="990600" y="2286000"/>
            <a:ext cx="7010400" cy="36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05" y="19812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4 (LAN) ẢNH\dd10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7036" r="9831" b="62639"/>
          <a:stretch/>
        </p:blipFill>
        <p:spPr bwMode="auto">
          <a:xfrm>
            <a:off x="0" y="3368096"/>
            <a:ext cx="9220200" cy="34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208" y="2666999"/>
            <a:ext cx="7428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967" y="22860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42604" r="22594" b="29590"/>
          <a:stretch/>
        </p:blipFill>
        <p:spPr bwMode="auto">
          <a:xfrm>
            <a:off x="3709792" y="3429000"/>
            <a:ext cx="4998875" cy="30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7068044" y="3079173"/>
            <a:ext cx="1640623" cy="699654"/>
          </a:xfrm>
          <a:prstGeom prst="wedgeRoundRectCallout">
            <a:avLst>
              <a:gd name="adj1" fmla="val 971"/>
              <a:gd name="adj2" fmla="val 92203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2377" y="3087469"/>
            <a:ext cx="16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Nhanh lên con, </a:t>
            </a:r>
            <a:r>
              <a:rPr lang="en-US" dirty="0" smtClean="0"/>
              <a:t>muộn </a:t>
            </a:r>
            <a:r>
              <a:rPr lang="en-US" dirty="0" smtClean="0"/>
              <a:t>học rồi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488" y="2006025"/>
            <a:ext cx="821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đi học đúng giờ.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590800"/>
            <a:ext cx="6477000" cy="1295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9357" y="2667000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Đến trường học tập em đi đúng giờ.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741281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2020-08-28T09:44:55Z</dcterms:modified>
</cp:coreProperties>
</file>